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9" r:id="rId9"/>
    <p:sldId id="272" r:id="rId10"/>
    <p:sldId id="263" r:id="rId11"/>
    <p:sldId id="277" r:id="rId12"/>
  </p:sldIdLst>
  <p:sldSz cx="18288000" cy="10287000"/>
  <p:notesSz cx="6858000" cy="9144000"/>
  <p:embeddedFontLst>
    <p:embeddedFont>
      <p:font typeface="Cuprum" panose="020B0604020202020204" charset="0"/>
      <p:regular r:id="rId14"/>
      <p:bold r:id="rId15"/>
      <p:italic r:id="rId16"/>
      <p:boldItalic r:id="rId17"/>
    </p:embeddedFont>
    <p:embeddedFont>
      <p:font typeface="Ubuntu" panose="020B0504030602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367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558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5" name="Google Shape;35;p9"/>
          <p:cNvSpPr txBox="1"/>
          <p:nvPr/>
        </p:nvSpPr>
        <p:spPr>
          <a:xfrm>
            <a:off x="337397" y="2377181"/>
            <a:ext cx="9937800" cy="40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Arboles 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Decisión</a:t>
            </a:r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287769" y="6515272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3475177" y="6842733"/>
            <a:ext cx="3585558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solidFill>
                  <a:schemeClr val="bg1"/>
                </a:solidFill>
              </a:rPr>
              <a:t>Andrey Sánchez Zúñiga </a:t>
            </a:r>
          </a:p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6">
            <a:alphaModFix/>
          </a:blip>
          <a:srcRect t="11668"/>
          <a:stretch/>
        </p:blipFill>
        <p:spPr>
          <a:xfrm>
            <a:off x="9044150" y="207300"/>
            <a:ext cx="7643999" cy="10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81" name="Google Shape;381;p16"/>
          <p:cNvSpPr txBox="1"/>
          <p:nvPr/>
        </p:nvSpPr>
        <p:spPr>
          <a:xfrm>
            <a:off x="4130633" y="2419815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Codigo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de 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Arboles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R</a:t>
            </a:r>
            <a:endParaRPr dirty="0"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4</a:t>
              </a:r>
              <a:endParaRPr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0357600" y="2009725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991" name="Google Shape;991;p30"/>
          <p:cNvSpPr txBox="1"/>
          <p:nvPr/>
        </p:nvSpPr>
        <p:spPr>
          <a:xfrm>
            <a:off x="1612546" y="2917349"/>
            <a:ext cx="738396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Muchas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Gracias</a:t>
            </a:r>
            <a:endParaRPr dirty="0"/>
          </a:p>
        </p:txBody>
      </p:sp>
      <p:sp>
        <p:nvSpPr>
          <p:cNvPr id="992" name="Google Shape;992;p30"/>
          <p:cNvSpPr txBox="1"/>
          <p:nvPr/>
        </p:nvSpPr>
        <p:spPr>
          <a:xfrm>
            <a:off x="1219457" y="4417915"/>
            <a:ext cx="6880363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“Sin datos, solo eres otra persona ´más dando su opinión”.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dirty="0">
                <a:solidFill>
                  <a:srgbClr val="FFFFFF"/>
                </a:solidFill>
                <a:latin typeface="Ubuntu"/>
                <a:sym typeface="Ubuntu"/>
              </a:rPr>
              <a:t>William Edwards Deming</a:t>
            </a:r>
            <a:endParaRPr dirty="0"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30"/>
          <p:cNvSpPr/>
          <p:nvPr/>
        </p:nvSpPr>
        <p:spPr>
          <a:xfrm>
            <a:off x="11613842" y="0"/>
            <a:ext cx="12887697" cy="10551849"/>
          </a:xfrm>
          <a:custGeom>
            <a:avLst/>
            <a:gdLst/>
            <a:ahLst/>
            <a:cxnLst/>
            <a:rect l="l" t="t" r="r" b="b"/>
            <a:pathLst>
              <a:path w="12887697" h="10551849" extrusionOk="0">
                <a:moveTo>
                  <a:pt x="0" y="0"/>
                </a:moveTo>
                <a:lnTo>
                  <a:pt x="12887696" y="0"/>
                </a:lnTo>
                <a:lnTo>
                  <a:pt x="12887696" y="10551849"/>
                </a:lnTo>
                <a:lnTo>
                  <a:pt x="0" y="10551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161" r="-13494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136" name="Google Shape;136;p11"/>
          <p:cNvGrpSpPr/>
          <p:nvPr/>
        </p:nvGrpSpPr>
        <p:grpSpPr>
          <a:xfrm rot="5400000">
            <a:off x="344529" y="308693"/>
            <a:ext cx="4589288" cy="4560400"/>
            <a:chOff x="0" y="0"/>
            <a:chExt cx="6119051" cy="6080533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9" name="Google Shape;139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149" name="Google Shape;1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" name="Google Shape;151;p11"/>
          <p:cNvGrpSpPr/>
          <p:nvPr/>
        </p:nvGrpSpPr>
        <p:grpSpPr>
          <a:xfrm>
            <a:off x="8140233" y="3796180"/>
            <a:ext cx="1762592" cy="1865869"/>
            <a:chOff x="0" y="-47625"/>
            <a:chExt cx="812800" cy="860425"/>
          </a:xfrm>
        </p:grpSpPr>
        <p:sp>
          <p:nvSpPr>
            <p:cNvPr id="152" name="Google Shape;15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4017897" y="3796180"/>
            <a:ext cx="1762592" cy="1865869"/>
            <a:chOff x="0" y="-47625"/>
            <a:chExt cx="812800" cy="860425"/>
          </a:xfrm>
        </p:grpSpPr>
        <p:sp>
          <p:nvSpPr>
            <p:cNvPr id="155" name="Google Shape;15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96678" y="0"/>
                  </a:moveTo>
                  <a:lnTo>
                    <a:pt x="616122" y="0"/>
                  </a:lnTo>
                  <a:cubicBezTo>
                    <a:pt x="668284" y="0"/>
                    <a:pt x="718310" y="20721"/>
                    <a:pt x="755194" y="57606"/>
                  </a:cubicBezTo>
                  <a:cubicBezTo>
                    <a:pt x="792079" y="94490"/>
                    <a:pt x="812800" y="144516"/>
                    <a:pt x="812800" y="196678"/>
                  </a:cubicBezTo>
                  <a:lnTo>
                    <a:pt x="812800" y="616122"/>
                  </a:lnTo>
                  <a:cubicBezTo>
                    <a:pt x="812800" y="668284"/>
                    <a:pt x="792079" y="718310"/>
                    <a:pt x="755194" y="755194"/>
                  </a:cubicBezTo>
                  <a:cubicBezTo>
                    <a:pt x="718310" y="792079"/>
                    <a:pt x="668284" y="812800"/>
                    <a:pt x="616122" y="812800"/>
                  </a:cubicBezTo>
                  <a:lnTo>
                    <a:pt x="196678" y="812800"/>
                  </a:lnTo>
                  <a:cubicBezTo>
                    <a:pt x="144516" y="812800"/>
                    <a:pt x="94490" y="792079"/>
                    <a:pt x="57606" y="755194"/>
                  </a:cubicBezTo>
                  <a:cubicBezTo>
                    <a:pt x="20721" y="718310"/>
                    <a:pt x="0" y="668284"/>
                    <a:pt x="0" y="616122"/>
                  </a:cubicBezTo>
                  <a:lnTo>
                    <a:pt x="0" y="196678"/>
                  </a:lnTo>
                  <a:cubicBezTo>
                    <a:pt x="0" y="144516"/>
                    <a:pt x="20721" y="94490"/>
                    <a:pt x="57606" y="57606"/>
                  </a:cubicBezTo>
                  <a:cubicBezTo>
                    <a:pt x="94490" y="20721"/>
                    <a:pt x="144516" y="0"/>
                    <a:pt x="196678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1"/>
          <p:cNvSpPr txBox="1"/>
          <p:nvPr/>
        </p:nvSpPr>
        <p:spPr>
          <a:xfrm>
            <a:off x="14667804" y="4072382"/>
            <a:ext cx="4629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3</a:t>
            </a:r>
            <a:endParaRPr/>
          </a:p>
        </p:txBody>
      </p:sp>
      <p:grpSp>
        <p:nvGrpSpPr>
          <p:cNvPr id="158" name="Google Shape;158;p11"/>
          <p:cNvGrpSpPr/>
          <p:nvPr/>
        </p:nvGrpSpPr>
        <p:grpSpPr>
          <a:xfrm>
            <a:off x="2262569" y="3796180"/>
            <a:ext cx="1762592" cy="1865869"/>
            <a:chOff x="0" y="-47625"/>
            <a:chExt cx="812800" cy="860425"/>
          </a:xfrm>
        </p:grpSpPr>
        <p:sp>
          <p:nvSpPr>
            <p:cNvPr id="159" name="Google Shape;15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1"/>
          <p:cNvSpPr txBox="1"/>
          <p:nvPr/>
        </p:nvSpPr>
        <p:spPr>
          <a:xfrm>
            <a:off x="2987741" y="4072382"/>
            <a:ext cx="312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1</a:t>
            </a:r>
            <a:endParaRPr/>
          </a:p>
        </p:txBody>
      </p:sp>
      <p:grpSp>
        <p:nvGrpSpPr>
          <p:cNvPr id="162" name="Google Shape;162;p11"/>
          <p:cNvGrpSpPr/>
          <p:nvPr/>
        </p:nvGrpSpPr>
        <p:grpSpPr>
          <a:xfrm>
            <a:off x="520266" y="9365405"/>
            <a:ext cx="5247198" cy="359853"/>
            <a:chOff x="0" y="0"/>
            <a:chExt cx="6996264" cy="479804"/>
          </a:xfrm>
        </p:grpSpPr>
        <p:cxnSp>
          <p:nvCxnSpPr>
            <p:cNvPr id="163" name="Google Shape;163;p1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1"/>
          <p:cNvGrpSpPr/>
          <p:nvPr/>
        </p:nvGrpSpPr>
        <p:grpSpPr>
          <a:xfrm>
            <a:off x="12150578" y="9365405"/>
            <a:ext cx="5247197" cy="359853"/>
            <a:chOff x="0" y="0"/>
            <a:chExt cx="6996263" cy="479804"/>
          </a:xfrm>
        </p:grpSpPr>
        <p:cxnSp>
          <p:nvCxnSpPr>
            <p:cNvPr id="174" name="Google Shape;174;p11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5" name="Google Shape;175;p11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179" name="Google Shape;17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11"/>
          <p:cNvSpPr txBox="1"/>
          <p:nvPr/>
        </p:nvSpPr>
        <p:spPr>
          <a:xfrm>
            <a:off x="1613299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¿Qué es y como funciona?</a:t>
            </a:r>
            <a:endParaRPr lang="es-MX" sz="3600" dirty="0"/>
          </a:p>
        </p:txBody>
      </p:sp>
      <p:sp>
        <p:nvSpPr>
          <p:cNvPr id="190" name="Google Shape;190;p11"/>
          <p:cNvSpPr txBox="1"/>
          <p:nvPr/>
        </p:nvSpPr>
        <p:spPr>
          <a:xfrm>
            <a:off x="890224" y="1221899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Tabla</a:t>
            </a:r>
            <a:r>
              <a:rPr lang="en-US" sz="88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de </a:t>
            </a: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contenidos</a:t>
            </a:r>
            <a:endParaRPr dirty="0"/>
          </a:p>
        </p:txBody>
      </p:sp>
      <p:sp>
        <p:nvSpPr>
          <p:cNvPr id="191" name="Google Shape;191;p11"/>
          <p:cNvSpPr txBox="1"/>
          <p:nvPr/>
        </p:nvSpPr>
        <p:spPr>
          <a:xfrm>
            <a:off x="8804095" y="4072363"/>
            <a:ext cx="4350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</a:t>
            </a:r>
            <a:endParaRPr dirty="0"/>
          </a:p>
        </p:txBody>
      </p:sp>
      <p:grpSp>
        <p:nvGrpSpPr>
          <p:cNvPr id="192" name="Google Shape;192;p11"/>
          <p:cNvGrpSpPr/>
          <p:nvPr/>
        </p:nvGrpSpPr>
        <p:grpSpPr>
          <a:xfrm rot="10800000">
            <a:off x="13485846" y="308692"/>
            <a:ext cx="4589288" cy="4560400"/>
            <a:chOff x="0" y="0"/>
            <a:chExt cx="6119051" cy="6080533"/>
          </a:xfrm>
        </p:grpSpPr>
        <p:cxnSp>
          <p:nvCxnSpPr>
            <p:cNvPr id="193" name="Google Shape;193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5" name="Google Shape;195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99" name="Google Shape;1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202" name="Google Shape;2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Google Shape;186;p11">
            <a:extLst>
              <a:ext uri="{FF2B5EF4-FFF2-40B4-BE49-F238E27FC236}">
                <a16:creationId xmlns:a16="http://schemas.microsoft.com/office/drawing/2014/main" id="{42E35CA1-E14C-0F10-BE39-478802192FA2}"/>
              </a:ext>
            </a:extLst>
          </p:cNvPr>
          <p:cNvSpPr txBox="1"/>
          <p:nvPr/>
        </p:nvSpPr>
        <p:spPr>
          <a:xfrm>
            <a:off x="7490962" y="6551381"/>
            <a:ext cx="330607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Usos</a:t>
            </a:r>
            <a:endParaRPr lang="es-MX" sz="3600" dirty="0"/>
          </a:p>
        </p:txBody>
      </p:sp>
      <p:sp>
        <p:nvSpPr>
          <p:cNvPr id="6" name="Google Shape;186;p11">
            <a:extLst>
              <a:ext uri="{FF2B5EF4-FFF2-40B4-BE49-F238E27FC236}">
                <a16:creationId xmlns:a16="http://schemas.microsoft.com/office/drawing/2014/main" id="{A2EF0026-AA32-24EA-77C5-829990E8E0F9}"/>
              </a:ext>
            </a:extLst>
          </p:cNvPr>
          <p:cNvSpPr txBox="1"/>
          <p:nvPr/>
        </p:nvSpPr>
        <p:spPr>
          <a:xfrm>
            <a:off x="13246156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Ventajas y Desventajas</a:t>
            </a:r>
            <a:endParaRPr lang="es-MX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88" name="Google Shape;88;p10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89" name="Google Shape;89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98" name="Google Shape;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10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107" name="Google Shape;107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109" name="Google Shape;10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111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2" name="Google Shape;112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113" name="Google Shape;11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22" name="Google Shape;1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10"/>
          <p:cNvSpPr txBox="1"/>
          <p:nvPr/>
        </p:nvSpPr>
        <p:spPr>
          <a:xfrm>
            <a:off x="3034371" y="1008768"/>
            <a:ext cx="12793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¿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Qué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es y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como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funciona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?</a:t>
            </a:r>
            <a:endParaRPr dirty="0"/>
          </a:p>
        </p:txBody>
      </p:sp>
      <p:sp>
        <p:nvSpPr>
          <p:cNvPr id="125" name="Google Shape;125;p10"/>
          <p:cNvSpPr txBox="1"/>
          <p:nvPr/>
        </p:nvSpPr>
        <p:spPr>
          <a:xfrm>
            <a:off x="1389361" y="3373004"/>
            <a:ext cx="5344113" cy="464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marR="0" lvl="1" indent="-2184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de aprendizaje no supervisado paramétrico </a:t>
            </a:r>
          </a:p>
        </p:txBody>
      </p:sp>
      <p:sp>
        <p:nvSpPr>
          <p:cNvPr id="127" name="Google Shape;127;p10"/>
          <p:cNvSpPr txBox="1"/>
          <p:nvPr/>
        </p:nvSpPr>
        <p:spPr>
          <a:xfrm>
            <a:off x="7108563" y="3341049"/>
            <a:ext cx="5650653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4800" dirty="0">
                <a:solidFill>
                  <a:srgbClr val="FFFFFF"/>
                </a:solidFill>
              </a:rPr>
              <a:t>Clasifica la información generando un modelo en forma de árbol. 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12676185" y="3337478"/>
            <a:ext cx="36891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</a:rPr>
              <a:t>Se </a:t>
            </a:r>
            <a:r>
              <a:rPr lang="en-US" sz="4800" dirty="0" err="1">
                <a:solidFill>
                  <a:srgbClr val="FFFFFF"/>
                </a:solidFill>
              </a:rPr>
              <a:t>compone</a:t>
            </a:r>
            <a:r>
              <a:rPr lang="en-US" sz="4800" dirty="0">
                <a:solidFill>
                  <a:srgbClr val="FFFFFF"/>
                </a:solidFill>
              </a:rPr>
              <a:t> de </a:t>
            </a:r>
            <a:r>
              <a:rPr lang="en-US" sz="4800" dirty="0" err="1">
                <a:solidFill>
                  <a:srgbClr val="FFFFFF"/>
                </a:solidFill>
              </a:rPr>
              <a:t>nodos</a:t>
            </a:r>
            <a:r>
              <a:rPr lang="en-US" sz="4800" dirty="0">
                <a:solidFill>
                  <a:srgbClr val="FFFFFF"/>
                </a:solidFill>
              </a:rPr>
              <a:t> y </a:t>
            </a:r>
            <a:r>
              <a:rPr lang="en-US" sz="4800" dirty="0" err="1">
                <a:solidFill>
                  <a:srgbClr val="FFFFFF"/>
                </a:solidFill>
              </a:rPr>
              <a:t>ramas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</p:txBody>
      </p:sp>
      <p:grpSp>
        <p:nvGrpSpPr>
          <p:cNvPr id="2" name="Google Shape;224;p12">
            <a:extLst>
              <a:ext uri="{FF2B5EF4-FFF2-40B4-BE49-F238E27FC236}">
                <a16:creationId xmlns:a16="http://schemas.microsoft.com/office/drawing/2014/main" id="{0AB277F7-4BBB-9F76-B0D0-38E562BBAFAF}"/>
              </a:ext>
            </a:extLst>
          </p:cNvPr>
          <p:cNvGrpSpPr/>
          <p:nvPr/>
        </p:nvGrpSpPr>
        <p:grpSpPr>
          <a:xfrm>
            <a:off x="1732887" y="880803"/>
            <a:ext cx="1762592" cy="1865869"/>
            <a:chOff x="0" y="-137703"/>
            <a:chExt cx="2350123" cy="2487826"/>
          </a:xfrm>
        </p:grpSpPr>
        <p:grpSp>
          <p:nvGrpSpPr>
            <p:cNvPr id="3" name="Google Shape;225;p12">
              <a:extLst>
                <a:ext uri="{FF2B5EF4-FFF2-40B4-BE49-F238E27FC236}">
                  <a16:creationId xmlns:a16="http://schemas.microsoft.com/office/drawing/2014/main" id="{5B342792-0CCA-5A67-0C06-361A63908C9A}"/>
                </a:ext>
              </a:extLst>
            </p:cNvPr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5" name="Google Shape;226;p12">
                <a:extLst>
                  <a:ext uri="{FF2B5EF4-FFF2-40B4-BE49-F238E27FC236}">
                    <a16:creationId xmlns:a16="http://schemas.microsoft.com/office/drawing/2014/main" id="{F92C4CFE-DEAE-6ADC-4327-5274AFBE85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27;p12">
                <a:extLst>
                  <a:ext uri="{FF2B5EF4-FFF2-40B4-BE49-F238E27FC236}">
                    <a16:creationId xmlns:a16="http://schemas.microsoft.com/office/drawing/2014/main" id="{46A9DE02-6617-E620-60BC-ABE3B929F6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" name="Google Shape;228;p12">
              <a:extLst>
                <a:ext uri="{FF2B5EF4-FFF2-40B4-BE49-F238E27FC236}">
                  <a16:creationId xmlns:a16="http://schemas.microsoft.com/office/drawing/2014/main" id="{75C05B16-242A-DDCB-D9C1-978D2A557613}"/>
                </a:ext>
              </a:extLst>
            </p:cNvPr>
            <p:cNvSpPr txBox="1"/>
            <p:nvPr/>
          </p:nvSpPr>
          <p:spPr>
            <a:xfrm>
              <a:off x="966896" y="105766"/>
              <a:ext cx="416330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3690604" y="3049366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Usos</a:t>
            </a:r>
            <a:endParaRPr dirty="0"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332837" y="2955614"/>
            <a:ext cx="1762592" cy="2074016"/>
            <a:chOff x="0" y="-137703"/>
            <a:chExt cx="2350123" cy="2765356"/>
          </a:xfrm>
        </p:grpSpPr>
        <p:grpSp>
          <p:nvGrpSpPr>
            <p:cNvPr id="225" name="Google Shape;225;p1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2"/>
            <p:cNvSpPr txBox="1"/>
            <p:nvPr/>
          </p:nvSpPr>
          <p:spPr>
            <a:xfrm>
              <a:off x="966896" y="105766"/>
              <a:ext cx="416329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2</a:t>
              </a:r>
              <a:endParaRPr dirty="0"/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8" name="Google Shape;258;p12"/>
          <p:cNvPicPr preferRelativeResize="0"/>
          <p:nvPr/>
        </p:nvPicPr>
        <p:blipFill>
          <a:blip r:embed="rId4"/>
          <a:srcRect l="22802" r="22802"/>
          <a:stretch/>
        </p:blipFill>
        <p:spPr>
          <a:xfrm>
            <a:off x="10462421" y="2129137"/>
            <a:ext cx="6179100" cy="6389700"/>
          </a:xfrm>
          <a:prstGeom prst="roundRect">
            <a:avLst>
              <a:gd name="adj" fmla="val 1778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264" name="Google Shape;264;p13"/>
          <p:cNvGrpSpPr/>
          <p:nvPr/>
        </p:nvGrpSpPr>
        <p:grpSpPr>
          <a:xfrm>
            <a:off x="1450816" y="3651869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4812943" y="3651869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2" name="Google Shape;302;p13"/>
          <p:cNvSpPr txBox="1"/>
          <p:nvPr/>
        </p:nvSpPr>
        <p:spPr>
          <a:xfrm>
            <a:off x="1363103" y="6661239"/>
            <a:ext cx="155573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Business Analytics</a:t>
            </a:r>
            <a:endParaRPr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365337" y="8102600"/>
            <a:ext cx="15557326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Usan para predecir probabilidades como edad, genero, demografía, ingresos en caso de que el cliente sea apto para recibir un préstamo.</a:t>
            </a:r>
            <a:endParaRPr dirty="0"/>
          </a:p>
        </p:txBody>
      </p:sp>
      <p:pic>
        <p:nvPicPr>
          <p:cNvPr id="304" name="Google Shape;304;p13"/>
          <p:cNvPicPr preferRelativeResize="0"/>
          <p:nvPr/>
        </p:nvPicPr>
        <p:blipFill>
          <a:blip r:embed="rId4"/>
          <a:srcRect l="569" r="569"/>
          <a:stretch/>
        </p:blipFill>
        <p:spPr>
          <a:xfrm>
            <a:off x="5220213" y="1155075"/>
            <a:ext cx="8373900" cy="4432800"/>
          </a:xfrm>
          <a:prstGeom prst="roundRect">
            <a:avLst>
              <a:gd name="adj" fmla="val 7795"/>
            </a:avLst>
          </a:prstGeom>
          <a:noFill/>
          <a:ln w="1524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1366987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17"/>
          <p:cNvSpPr txBox="1"/>
          <p:nvPr/>
        </p:nvSpPr>
        <p:spPr>
          <a:xfrm>
            <a:off x="2704267" y="3941285"/>
            <a:ext cx="387075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Definir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  <a:endParaRPr dirty="0"/>
          </a:p>
        </p:txBody>
      </p:sp>
      <p:sp>
        <p:nvSpPr>
          <p:cNvPr id="469" name="Google Shape;469;p17"/>
          <p:cNvSpPr/>
          <p:nvPr/>
        </p:nvSpPr>
        <p:spPr>
          <a:xfrm>
            <a:off x="6575019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0" name="Google Shape;470;p17"/>
          <p:cNvSpPr/>
          <p:nvPr/>
        </p:nvSpPr>
        <p:spPr>
          <a:xfrm>
            <a:off x="6598650" y="6537303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17"/>
          <p:cNvSpPr/>
          <p:nvPr/>
        </p:nvSpPr>
        <p:spPr>
          <a:xfrm>
            <a:off x="1347937" y="6743578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2" name="Google Shape;472;p17"/>
          <p:cNvSpPr txBox="1"/>
          <p:nvPr/>
        </p:nvSpPr>
        <p:spPr>
          <a:xfrm>
            <a:off x="1388656" y="1345724"/>
            <a:ext cx="9457589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Pasos para </a:t>
            </a:r>
            <a:r>
              <a:rPr lang="en-US" sz="82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diseñar</a:t>
            </a:r>
            <a:endParaRPr dirty="0"/>
          </a:p>
        </p:txBody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7959561" y="3941285"/>
            <a:ext cx="269846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Dibujo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árbol</a:t>
            </a:r>
            <a:endParaRPr dirty="0"/>
          </a:p>
        </p:txBody>
      </p:sp>
      <p:sp>
        <p:nvSpPr>
          <p:cNvPr id="484" name="Google Shape;484;p17"/>
          <p:cNvSpPr txBox="1"/>
          <p:nvPr/>
        </p:nvSpPr>
        <p:spPr>
          <a:xfrm>
            <a:off x="2704267" y="6934481"/>
            <a:ext cx="387075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Asignar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probabilidades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  <p:sp>
        <p:nvSpPr>
          <p:cNvPr id="485" name="Google Shape;485;p17"/>
          <p:cNvSpPr txBox="1"/>
          <p:nvPr/>
        </p:nvSpPr>
        <p:spPr>
          <a:xfrm>
            <a:off x="7959561" y="6934481"/>
            <a:ext cx="403275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Estimar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diferentes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alternativas</a:t>
            </a:r>
            <a:r>
              <a:rPr lang="en-US" sz="35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dirty="0"/>
          </a:p>
        </p:txBody>
      </p:sp>
      <p:pic>
        <p:nvPicPr>
          <p:cNvPr id="489" name="Google Shape;489;p17"/>
          <p:cNvPicPr preferRelativeResize="0"/>
          <p:nvPr/>
        </p:nvPicPr>
        <p:blipFill rotWithShape="1">
          <a:blip r:embed="rId5">
            <a:alphaModFix/>
          </a:blip>
          <a:srcRect r="46575"/>
          <a:stretch/>
        </p:blipFill>
        <p:spPr>
          <a:xfrm>
            <a:off x="13608548" y="0"/>
            <a:ext cx="6263501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7"/>
          <p:cNvSpPr/>
          <p:nvPr/>
        </p:nvSpPr>
        <p:spPr>
          <a:xfrm>
            <a:off x="10174324" y="-427626"/>
            <a:ext cx="7027358" cy="11142251"/>
          </a:xfrm>
          <a:custGeom>
            <a:avLst/>
            <a:gdLst/>
            <a:ahLst/>
            <a:cxnLst/>
            <a:rect l="l" t="t" r="r" b="b"/>
            <a:pathLst>
              <a:path w="7027358" h="11142251" extrusionOk="0">
                <a:moveTo>
                  <a:pt x="0" y="0"/>
                </a:moveTo>
                <a:lnTo>
                  <a:pt x="7027358" y="0"/>
                </a:lnTo>
                <a:lnTo>
                  <a:pt x="7027358" y="11142252"/>
                </a:lnTo>
                <a:lnTo>
                  <a:pt x="0" y="11142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38731" b="-503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2389820" y="959190"/>
            <a:ext cx="6908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Herramientas</a:t>
            </a:r>
            <a:endParaRPr dirty="0"/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l="3652" t="2371" r="3874" b="2371"/>
          <a:stretch/>
        </p:blipFill>
        <p:spPr>
          <a:xfrm>
            <a:off x="10491050" y="1117050"/>
            <a:ext cx="5805000" cy="805290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49D111-8279-F0AE-ED91-EA3C9558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8" y="2375860"/>
            <a:ext cx="2896228" cy="28962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817808-FB68-79C2-66DA-8CFE413E2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045" y="2489299"/>
            <a:ext cx="2309812" cy="2309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2A8DC-7FFC-81C0-D20D-C389E9579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71350">
            <a:off x="1718281" y="6006140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42DB0C-7D89-9ACC-F4DC-F6954787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8682" y="5594282"/>
            <a:ext cx="4840223" cy="2728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653" name="Google Shape;653;p22"/>
          <p:cNvCxnSpPr/>
          <p:nvPr/>
        </p:nvCxnSpPr>
        <p:spPr>
          <a:xfrm>
            <a:off x="441436" y="3221745"/>
            <a:ext cx="0" cy="649224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4" name="Google Shape;654;p22"/>
          <p:cNvGrpSpPr/>
          <p:nvPr/>
        </p:nvGrpSpPr>
        <p:grpSpPr>
          <a:xfrm>
            <a:off x="257270" y="9561585"/>
            <a:ext cx="337852" cy="337852"/>
            <a:chOff x="0" y="0"/>
            <a:chExt cx="812800" cy="812800"/>
          </a:xfrm>
        </p:grpSpPr>
        <p:sp>
          <p:nvSpPr>
            <p:cNvPr id="655" name="Google Shape;65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2"/>
          <p:cNvGrpSpPr/>
          <p:nvPr/>
        </p:nvGrpSpPr>
        <p:grpSpPr>
          <a:xfrm>
            <a:off x="268700" y="8267636"/>
            <a:ext cx="337852" cy="337852"/>
            <a:chOff x="0" y="0"/>
            <a:chExt cx="812800" cy="812800"/>
          </a:xfrm>
        </p:grpSpPr>
        <p:sp>
          <p:nvSpPr>
            <p:cNvPr id="658" name="Google Shape;65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272510" y="2950576"/>
            <a:ext cx="337852" cy="337852"/>
            <a:chOff x="0" y="0"/>
            <a:chExt cx="812800" cy="812800"/>
          </a:xfrm>
        </p:grpSpPr>
        <p:sp>
          <p:nvSpPr>
            <p:cNvPr id="661" name="Google Shape;66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63" name="Google Shape;663;p22"/>
          <p:cNvCxnSpPr/>
          <p:nvPr/>
        </p:nvCxnSpPr>
        <p:spPr>
          <a:xfrm rot="10800000">
            <a:off x="437626" y="9783778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4" name="Google Shape;664;p22"/>
          <p:cNvGrpSpPr/>
          <p:nvPr/>
        </p:nvGrpSpPr>
        <p:grpSpPr>
          <a:xfrm>
            <a:off x="6760940" y="9629140"/>
            <a:ext cx="337852" cy="337852"/>
            <a:chOff x="0" y="0"/>
            <a:chExt cx="812800" cy="812800"/>
          </a:xfrm>
        </p:grpSpPr>
        <p:sp>
          <p:nvSpPr>
            <p:cNvPr id="665" name="Google Shape;66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1926753" y="3185152"/>
            <a:ext cx="1762592" cy="1865869"/>
            <a:chOff x="0" y="-137703"/>
            <a:chExt cx="2350123" cy="2487826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1" name="Google Shape;671;p22"/>
            <p:cNvSpPr txBox="1"/>
            <p:nvPr/>
          </p:nvSpPr>
          <p:spPr>
            <a:xfrm>
              <a:off x="866542" y="105766"/>
              <a:ext cx="617038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  <a:endParaRPr/>
            </a:p>
          </p:txBody>
        </p:sp>
      </p:grpSp>
      <p:sp>
        <p:nvSpPr>
          <p:cNvPr id="672" name="Google Shape;672;p22"/>
          <p:cNvSpPr txBox="1"/>
          <p:nvPr/>
        </p:nvSpPr>
        <p:spPr>
          <a:xfrm>
            <a:off x="4217052" y="3278904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Ventajas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&amp;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Desventajas</a:t>
            </a:r>
            <a:endParaRPr dirty="0"/>
          </a:p>
        </p:txBody>
      </p:sp>
      <p:cxnSp>
        <p:nvCxnSpPr>
          <p:cNvPr id="674" name="Google Shape;674;p22"/>
          <p:cNvCxnSpPr/>
          <p:nvPr/>
        </p:nvCxnSpPr>
        <p:spPr>
          <a:xfrm rot="10800000">
            <a:off x="3661349" y="790322"/>
            <a:ext cx="10965303" cy="5859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5" name="Google Shape;675;p22"/>
          <p:cNvGrpSpPr/>
          <p:nvPr/>
        </p:nvGrpSpPr>
        <p:grpSpPr>
          <a:xfrm rot="5400000">
            <a:off x="9102756" y="580346"/>
            <a:ext cx="351065" cy="351065"/>
            <a:chOff x="0" y="0"/>
            <a:chExt cx="812800" cy="812800"/>
          </a:xfrm>
        </p:grpSpPr>
        <p:sp>
          <p:nvSpPr>
            <p:cNvPr id="676" name="Google Shape;67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rot="5400000">
            <a:off x="3494579" y="589134"/>
            <a:ext cx="333489" cy="333489"/>
            <a:chOff x="0" y="0"/>
            <a:chExt cx="812800" cy="812800"/>
          </a:xfrm>
        </p:grpSpPr>
        <p:sp>
          <p:nvSpPr>
            <p:cNvPr id="679" name="Google Shape;67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22"/>
          <p:cNvGrpSpPr/>
          <p:nvPr/>
        </p:nvGrpSpPr>
        <p:grpSpPr>
          <a:xfrm rot="10800000">
            <a:off x="14459932" y="589134"/>
            <a:ext cx="333489" cy="333489"/>
            <a:chOff x="0" y="0"/>
            <a:chExt cx="812800" cy="812800"/>
          </a:xfrm>
        </p:grpSpPr>
        <p:sp>
          <p:nvSpPr>
            <p:cNvPr id="682" name="Google Shape;68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22"/>
          <p:cNvGrpSpPr/>
          <p:nvPr/>
        </p:nvGrpSpPr>
        <p:grpSpPr>
          <a:xfrm rot="10800000">
            <a:off x="11050601" y="2960092"/>
            <a:ext cx="6818662" cy="7015545"/>
            <a:chOff x="0" y="0"/>
            <a:chExt cx="9091550" cy="9354060"/>
          </a:xfrm>
        </p:grpSpPr>
        <p:cxnSp>
          <p:nvCxnSpPr>
            <p:cNvPr id="685" name="Google Shape;685;p22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6" name="Google Shape;686;p22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687" name="Google Shape;6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9" name="Google Shape;689;p22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0" name="Google Shape;690;p22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691" name="Google Shape;6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22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2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697" name="Google Shape;6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2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02" name="Google Shape;702;p22"/>
          <p:cNvPicPr preferRelativeResize="0"/>
          <p:nvPr/>
        </p:nvPicPr>
        <p:blipFill rotWithShape="1">
          <a:blip r:embed="rId4">
            <a:alphaModFix/>
          </a:blip>
          <a:srcRect l="3675" t="2843" r="3284" b="2994"/>
          <a:stretch/>
        </p:blipFill>
        <p:spPr>
          <a:xfrm>
            <a:off x="11204969" y="2863025"/>
            <a:ext cx="4480500" cy="46794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806" name="Google Shape;806;p25"/>
          <p:cNvSpPr/>
          <p:nvPr/>
        </p:nvSpPr>
        <p:spPr>
          <a:xfrm>
            <a:off x="5952297" y="3888178"/>
            <a:ext cx="6383356" cy="4875288"/>
          </a:xfrm>
          <a:custGeom>
            <a:avLst/>
            <a:gdLst/>
            <a:ahLst/>
            <a:cxnLst/>
            <a:rect l="l" t="t" r="r" b="b"/>
            <a:pathLst>
              <a:path w="8511141" h="6500384" extrusionOk="0">
                <a:moveTo>
                  <a:pt x="0" y="0"/>
                </a:moveTo>
                <a:lnTo>
                  <a:pt x="8511141" y="0"/>
                </a:lnTo>
                <a:lnTo>
                  <a:pt x="8511141" y="6500384"/>
                </a:lnTo>
                <a:lnTo>
                  <a:pt x="0" y="650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07" name="Google Shape;807;p25"/>
          <p:cNvSpPr txBox="1"/>
          <p:nvPr/>
        </p:nvSpPr>
        <p:spPr>
          <a:xfrm>
            <a:off x="776234" y="6588624"/>
            <a:ext cx="3976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Example</a:t>
            </a:r>
            <a:endParaRPr/>
          </a:p>
        </p:txBody>
      </p:sp>
      <p:sp>
        <p:nvSpPr>
          <p:cNvPr id="808" name="Google Shape;808;p25"/>
          <p:cNvSpPr txBox="1"/>
          <p:nvPr/>
        </p:nvSpPr>
        <p:spPr>
          <a:xfrm>
            <a:off x="13535533" y="6588624"/>
            <a:ext cx="3976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Example</a:t>
            </a:r>
            <a:endParaRPr/>
          </a:p>
        </p:txBody>
      </p:sp>
      <p:sp>
        <p:nvSpPr>
          <p:cNvPr id="809" name="Google Shape;809;p25"/>
          <p:cNvSpPr txBox="1"/>
          <p:nvPr/>
        </p:nvSpPr>
        <p:spPr>
          <a:xfrm>
            <a:off x="776234" y="4020050"/>
            <a:ext cx="3976233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Example</a:t>
            </a:r>
            <a:endParaRPr/>
          </a:p>
        </p:txBody>
      </p:sp>
      <p:sp>
        <p:nvSpPr>
          <p:cNvPr id="810" name="Google Shape;810;p25"/>
          <p:cNvSpPr txBox="1"/>
          <p:nvPr/>
        </p:nvSpPr>
        <p:spPr>
          <a:xfrm>
            <a:off x="13535533" y="4020050"/>
            <a:ext cx="3976233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Example</a:t>
            </a:r>
            <a:endParaRPr/>
          </a:p>
        </p:txBody>
      </p:sp>
      <p:sp>
        <p:nvSpPr>
          <p:cNvPr id="811" name="Google Shape;811;p25"/>
          <p:cNvSpPr txBox="1"/>
          <p:nvPr/>
        </p:nvSpPr>
        <p:spPr>
          <a:xfrm>
            <a:off x="975310" y="7146121"/>
            <a:ext cx="377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communication tools</a:t>
            </a:r>
            <a:endParaRPr/>
          </a:p>
        </p:txBody>
      </p:sp>
      <p:sp>
        <p:nvSpPr>
          <p:cNvPr id="812" name="Google Shape;812;p25"/>
          <p:cNvSpPr txBox="1"/>
          <p:nvPr/>
        </p:nvSpPr>
        <p:spPr>
          <a:xfrm>
            <a:off x="13535533" y="7146121"/>
            <a:ext cx="377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</a:t>
            </a:r>
            <a:endParaRPr/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communication tools</a:t>
            </a:r>
            <a:endParaRPr/>
          </a:p>
        </p:txBody>
      </p:sp>
      <p:sp>
        <p:nvSpPr>
          <p:cNvPr id="813" name="Google Shape;813;p25"/>
          <p:cNvSpPr txBox="1"/>
          <p:nvPr/>
        </p:nvSpPr>
        <p:spPr>
          <a:xfrm>
            <a:off x="1638351" y="4577550"/>
            <a:ext cx="311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communication tools</a:t>
            </a:r>
            <a:endParaRPr/>
          </a:p>
        </p:txBody>
      </p:sp>
      <p:sp>
        <p:nvSpPr>
          <p:cNvPr id="814" name="Google Shape;814;p25"/>
          <p:cNvSpPr txBox="1"/>
          <p:nvPr/>
        </p:nvSpPr>
        <p:spPr>
          <a:xfrm>
            <a:off x="13535533" y="4577547"/>
            <a:ext cx="3777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Presentations are</a:t>
            </a:r>
            <a:endParaRPr/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communication tools</a:t>
            </a:r>
            <a:endParaRPr/>
          </a:p>
        </p:txBody>
      </p:sp>
      <p:sp>
        <p:nvSpPr>
          <p:cNvPr id="815" name="Google Shape;815;p25"/>
          <p:cNvSpPr txBox="1"/>
          <p:nvPr/>
        </p:nvSpPr>
        <p:spPr>
          <a:xfrm>
            <a:off x="2171684" y="1019175"/>
            <a:ext cx="1394463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Ventajas</a:t>
            </a:r>
            <a:endParaRPr dirty="0"/>
          </a:p>
        </p:txBody>
      </p:sp>
      <p:grpSp>
        <p:nvGrpSpPr>
          <p:cNvPr id="817" name="Google Shape;817;p25"/>
          <p:cNvGrpSpPr/>
          <p:nvPr/>
        </p:nvGrpSpPr>
        <p:grpSpPr>
          <a:xfrm>
            <a:off x="342062" y="354387"/>
            <a:ext cx="5500611" cy="5500610"/>
            <a:chOff x="0" y="0"/>
            <a:chExt cx="7334147" cy="7334146"/>
          </a:xfrm>
        </p:grpSpPr>
        <p:cxnSp>
          <p:nvCxnSpPr>
            <p:cNvPr id="818" name="Google Shape;818;p25"/>
            <p:cNvCxnSpPr/>
            <p:nvPr/>
          </p:nvCxnSpPr>
          <p:spPr>
            <a:xfrm>
              <a:off x="237949" y="468087"/>
              <a:ext cx="0" cy="6655451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9" name="Google Shape;819;p25"/>
            <p:cNvGrpSpPr/>
            <p:nvPr/>
          </p:nvGrpSpPr>
          <p:grpSpPr>
            <a:xfrm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820" name="Google Shape;8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5"/>
            <p:cNvGrpSpPr/>
            <p:nvPr/>
          </p:nvGrpSpPr>
          <p:grpSpPr>
            <a:xfrm>
              <a:off x="23435" y="6889494"/>
              <a:ext cx="444652" cy="444652"/>
              <a:chOff x="0" y="0"/>
              <a:chExt cx="812800" cy="812800"/>
            </a:xfrm>
          </p:grpSpPr>
          <p:sp>
            <p:nvSpPr>
              <p:cNvPr id="823" name="Google Shape;82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25" name="Google Shape;825;p25"/>
            <p:cNvCxnSpPr/>
            <p:nvPr/>
          </p:nvCxnSpPr>
          <p:spPr>
            <a:xfrm rot="10800000">
              <a:off x="210609" y="237949"/>
              <a:ext cx="6655451" cy="0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6" name="Google Shape;826;p25"/>
            <p:cNvGrpSpPr/>
            <p:nvPr/>
          </p:nvGrpSpPr>
          <p:grpSpPr>
            <a:xfrm rot="5400000">
              <a:off x="6866060" y="0"/>
              <a:ext cx="468087" cy="468087"/>
              <a:chOff x="0" y="0"/>
              <a:chExt cx="812800" cy="812800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25"/>
            <p:cNvGrpSpPr/>
            <p:nvPr/>
          </p:nvGrpSpPr>
          <p:grpSpPr>
            <a:xfrm rot="5400000">
              <a:off x="0" y="23435"/>
              <a:ext cx="444652" cy="444652"/>
              <a:chOff x="0" y="0"/>
              <a:chExt cx="812800" cy="812800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2067147" y="0"/>
              <a:ext cx="444652" cy="444652"/>
              <a:chOff x="0" y="0"/>
              <a:chExt cx="812800" cy="812800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23435" y="5565586"/>
              <a:ext cx="444652" cy="444652"/>
              <a:chOff x="0" y="0"/>
              <a:chExt cx="812800" cy="812800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25"/>
          <p:cNvGrpSpPr/>
          <p:nvPr/>
        </p:nvGrpSpPr>
        <p:grpSpPr>
          <a:xfrm rot="10800000">
            <a:off x="12908586" y="4960570"/>
            <a:ext cx="5051221" cy="5051221"/>
            <a:chOff x="0" y="0"/>
            <a:chExt cx="6734962" cy="6734962"/>
          </a:xfrm>
        </p:grpSpPr>
        <p:cxnSp>
          <p:nvCxnSpPr>
            <p:cNvPr id="839" name="Google Shape;839;p25"/>
            <p:cNvCxnSpPr/>
            <p:nvPr/>
          </p:nvCxnSpPr>
          <p:spPr>
            <a:xfrm>
              <a:off x="218509" y="429845"/>
              <a:ext cx="0" cy="6111714"/>
            </a:xfrm>
            <a:prstGeom prst="straightConnector1">
              <a:avLst/>
            </a:prstGeom>
            <a:noFill/>
            <a:ln w="358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0" name="Google Shape;840;p25"/>
            <p:cNvGrpSpPr/>
            <p:nvPr/>
          </p:nvGrpSpPr>
          <p:grpSpPr>
            <a:xfrm>
              <a:off x="0" y="0"/>
              <a:ext cx="429845" cy="429845"/>
              <a:chOff x="0" y="0"/>
              <a:chExt cx="812800" cy="812800"/>
            </a:xfrm>
          </p:grpSpPr>
          <p:sp>
            <p:nvSpPr>
              <p:cNvPr id="841" name="Google Shape;84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5"/>
            <p:cNvGrpSpPr/>
            <p:nvPr/>
          </p:nvGrpSpPr>
          <p:grpSpPr>
            <a:xfrm>
              <a:off x="21520" y="6326637"/>
              <a:ext cx="408325" cy="408325"/>
              <a:chOff x="0" y="0"/>
              <a:chExt cx="812800" cy="812800"/>
            </a:xfrm>
          </p:grpSpPr>
          <p:sp>
            <p:nvSpPr>
              <p:cNvPr id="844" name="Google Shape;84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25"/>
            <p:cNvCxnSpPr/>
            <p:nvPr/>
          </p:nvCxnSpPr>
          <p:spPr>
            <a:xfrm rot="10800000">
              <a:off x="193402" y="218509"/>
              <a:ext cx="6111714" cy="0"/>
            </a:xfrm>
            <a:prstGeom prst="straightConnector1">
              <a:avLst/>
            </a:prstGeom>
            <a:noFill/>
            <a:ln w="53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7" name="Google Shape;847;p25"/>
            <p:cNvGrpSpPr/>
            <p:nvPr/>
          </p:nvGrpSpPr>
          <p:grpSpPr>
            <a:xfrm rot="5400000">
              <a:off x="6305117" y="0"/>
              <a:ext cx="429845" cy="429845"/>
              <a:chOff x="0" y="0"/>
              <a:chExt cx="812800" cy="812800"/>
            </a:xfrm>
          </p:grpSpPr>
          <p:sp>
            <p:nvSpPr>
              <p:cNvPr id="848" name="Google Shape;8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5"/>
            <p:cNvGrpSpPr/>
            <p:nvPr/>
          </p:nvGrpSpPr>
          <p:grpSpPr>
            <a:xfrm rot="5400000">
              <a:off x="0" y="21520"/>
              <a:ext cx="408325" cy="408325"/>
              <a:chOff x="0" y="0"/>
              <a:chExt cx="812800" cy="812800"/>
            </a:xfrm>
          </p:grpSpPr>
          <p:sp>
            <p:nvSpPr>
              <p:cNvPr id="851" name="Google Shape;8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25"/>
            <p:cNvGrpSpPr/>
            <p:nvPr/>
          </p:nvGrpSpPr>
          <p:grpSpPr>
            <a:xfrm>
              <a:off x="1898266" y="0"/>
              <a:ext cx="408325" cy="408325"/>
              <a:chOff x="0" y="0"/>
              <a:chExt cx="812800" cy="812800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5"/>
            <p:cNvGrpSpPr/>
            <p:nvPr/>
          </p:nvGrpSpPr>
          <p:grpSpPr>
            <a:xfrm>
              <a:off x="21520" y="5110889"/>
              <a:ext cx="408325" cy="408325"/>
              <a:chOff x="0" y="0"/>
              <a:chExt cx="812800" cy="812800"/>
            </a:xfrm>
          </p:grpSpPr>
          <p:sp>
            <p:nvSpPr>
              <p:cNvPr id="857" name="Google Shape;8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59" name="Google Shape;859;p25"/>
          <p:cNvPicPr preferRelativeResize="0"/>
          <p:nvPr/>
        </p:nvPicPr>
        <p:blipFill rotWithShape="1">
          <a:blip r:embed="rId5">
            <a:alphaModFix/>
          </a:blip>
          <a:srcRect l="3367" t="3830" r="3077" b="31691"/>
          <a:stretch/>
        </p:blipFill>
        <p:spPr>
          <a:xfrm>
            <a:off x="6087849" y="4020050"/>
            <a:ext cx="6095289" cy="321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154</Words>
  <Application>Microsoft Office PowerPoint</Application>
  <PresentationFormat>Personalizado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Ubuntu</vt:lpstr>
      <vt:lpstr>Cuprum</vt:lpstr>
      <vt:lpstr> IT Software Pitch Deck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SANCHEZ ZUÑIGA OLMAN ANDREY</cp:lastModifiedBy>
  <cp:revision>6</cp:revision>
  <dcterms:modified xsi:type="dcterms:W3CDTF">2025-02-07T18:27:46Z</dcterms:modified>
</cp:coreProperties>
</file>